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lvl1pPr>
      <a:defRPr>
        <a:solidFill>
          <a:srgbClr val="666699"/>
        </a:solidFill>
        <a:latin typeface="Arial"/>
        <a:ea typeface="Arial"/>
        <a:cs typeface="Arial"/>
        <a:sym typeface="Arial"/>
      </a:defRPr>
    </a:lvl1pPr>
    <a:lvl2pPr indent="457200">
      <a:defRPr>
        <a:solidFill>
          <a:srgbClr val="666699"/>
        </a:solidFill>
        <a:latin typeface="Arial"/>
        <a:ea typeface="Arial"/>
        <a:cs typeface="Arial"/>
        <a:sym typeface="Arial"/>
      </a:defRPr>
    </a:lvl2pPr>
    <a:lvl3pPr indent="914400">
      <a:defRPr>
        <a:solidFill>
          <a:srgbClr val="666699"/>
        </a:solidFill>
        <a:latin typeface="Arial"/>
        <a:ea typeface="Arial"/>
        <a:cs typeface="Arial"/>
        <a:sym typeface="Arial"/>
      </a:defRPr>
    </a:lvl3pPr>
    <a:lvl4pPr indent="1371600">
      <a:defRPr>
        <a:solidFill>
          <a:srgbClr val="666699"/>
        </a:solidFill>
        <a:latin typeface="Arial"/>
        <a:ea typeface="Arial"/>
        <a:cs typeface="Arial"/>
        <a:sym typeface="Arial"/>
      </a:defRPr>
    </a:lvl4pPr>
    <a:lvl5pPr indent="1828800">
      <a:defRPr>
        <a:solidFill>
          <a:srgbClr val="666699"/>
        </a:solidFill>
        <a:latin typeface="Arial"/>
        <a:ea typeface="Arial"/>
        <a:cs typeface="Arial"/>
        <a:sym typeface="Arial"/>
      </a:defRPr>
    </a:lvl5pPr>
    <a:lvl6pPr>
      <a:defRPr>
        <a:solidFill>
          <a:srgbClr val="666699"/>
        </a:solidFill>
        <a:latin typeface="Arial"/>
        <a:ea typeface="Arial"/>
        <a:cs typeface="Arial"/>
        <a:sym typeface="Arial"/>
      </a:defRPr>
    </a:lvl6pPr>
    <a:lvl7pPr>
      <a:defRPr>
        <a:solidFill>
          <a:srgbClr val="666699"/>
        </a:solidFill>
        <a:latin typeface="Arial"/>
        <a:ea typeface="Arial"/>
        <a:cs typeface="Arial"/>
        <a:sym typeface="Arial"/>
      </a:defRPr>
    </a:lvl7pPr>
    <a:lvl8pPr>
      <a:defRPr>
        <a:solidFill>
          <a:srgbClr val="666699"/>
        </a:solidFill>
        <a:latin typeface="Arial"/>
        <a:ea typeface="Arial"/>
        <a:cs typeface="Arial"/>
        <a:sym typeface="Arial"/>
      </a:defRPr>
    </a:lvl8pPr>
    <a:lvl9pPr>
      <a:defRPr>
        <a:solidFill>
          <a:srgbClr val="666699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D2FF"/>
          </a:solidFill>
        </a:fill>
      </a:tcStyle>
    </a:wholeTbl>
    <a:band2H>
      <a:tcTxStyle b="def" i="def"/>
      <a:tcStyle>
        <a:tcBdr/>
        <a:fill>
          <a:solidFill>
            <a:srgbClr val="EAEA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E6EB"/>
          </a:solidFill>
        </a:fill>
      </a:tcStyle>
    </a:wholeTbl>
    <a:band2H>
      <a:tcTxStyle b="def" i="def"/>
      <a:tcStyle>
        <a:tcBdr/>
        <a:fill>
          <a:solidFill>
            <a:srgbClr val="F3F3F5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8B8C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8B8C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8B8C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CED4"/>
          </a:solidFill>
        </a:fill>
      </a:tcStyle>
    </a:wholeTbl>
    <a:band2H>
      <a:tcTxStyle b="def" i="def"/>
      <a:tcStyle>
        <a:tcBdr/>
        <a:fill>
          <a:solidFill>
            <a:srgbClr val="E8E8EB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A4A7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A4A7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A4A7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6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66699"/>
              </a:solidFill>
              <a:prstDash val="solid"/>
              <a:bevel/>
            </a:ln>
          </a:top>
          <a:bottom>
            <a:ln w="25400" cap="flat">
              <a:solidFill>
                <a:srgbClr val="66669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66699"/>
              </a:solidFill>
              <a:prstDash val="solid"/>
              <a:bevel/>
            </a:ln>
          </a:top>
          <a:bottom>
            <a:ln w="25400" cap="flat">
              <a:solidFill>
                <a:srgbClr val="66669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6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66669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D2DD"/>
          </a:solidFill>
        </a:fill>
      </a:tcStyle>
    </a:wholeTbl>
    <a:band2H>
      <a:tcTxStyle b="def" i="def"/>
      <a:tcStyle>
        <a:tcBdr/>
        <a:fill>
          <a:solidFill>
            <a:srgbClr val="EAEAE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99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99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66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0" name="Shape 4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gradFill flip="none" rotWithShape="1">
          <a:gsLst>
            <a:gs pos="0">
              <a:srgbClr val="32324A"/>
            </a:gs>
            <a:gs pos="100000">
              <a:srgbClr val="666699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roup 437"/>
          <p:cNvGrpSpPr/>
          <p:nvPr/>
        </p:nvGrpSpPr>
        <p:grpSpPr>
          <a:xfrm>
            <a:off x="-3863976" y="9197975"/>
            <a:ext cx="9350376" cy="5633377"/>
            <a:chOff x="0" y="0"/>
            <a:chExt cx="9350374" cy="5633376"/>
          </a:xfrm>
        </p:grpSpPr>
        <p:sp>
          <p:nvSpPr>
            <p:cNvPr id="222" name="Shape 222"/>
            <p:cNvSpPr/>
            <p:nvPr/>
          </p:nvSpPr>
          <p:spPr>
            <a:xfrm flipH="1" rot="9998144">
              <a:off x="80962" y="331787"/>
              <a:ext cx="27686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 flipH="1" rot="9974366">
              <a:off x="65087" y="481012"/>
              <a:ext cx="322738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 flipH="1" rot="9957421">
              <a:off x="60325" y="593725"/>
              <a:ext cx="3565525" cy="9525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 flipH="1" rot="9884206">
              <a:off x="34925" y="728662"/>
              <a:ext cx="39306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 flipH="1" rot="9831226">
              <a:off x="22225" y="909637"/>
              <a:ext cx="4397375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 flipH="1" rot="9754235">
              <a:off x="0" y="1109662"/>
              <a:ext cx="4854575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 flipH="1" rot="9666593">
              <a:off x="-44450" y="1381125"/>
              <a:ext cx="5402263" cy="9525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 flipH="1" rot="9543219">
              <a:off x="-53976" y="1649412"/>
              <a:ext cx="5951539" cy="9526"/>
            </a:xfrm>
            <a:prstGeom prst="rect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0" name="Shape 230"/>
            <p:cNvSpPr/>
            <p:nvPr/>
          </p:nvSpPr>
          <p:spPr>
            <a:xfrm flipH="1" rot="9411065">
              <a:off x="-158750" y="1951037"/>
              <a:ext cx="6681788" cy="9526"/>
            </a:xfrm>
            <a:prstGeom prst="rect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1" name="Shape 231"/>
            <p:cNvSpPr/>
            <p:nvPr/>
          </p:nvSpPr>
          <p:spPr>
            <a:xfrm flipH="1" rot="9302912">
              <a:off x="-236538" y="2325687"/>
              <a:ext cx="7321551" cy="9526"/>
            </a:xfrm>
            <a:prstGeom prst="rect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 flipH="1" rot="9123405">
              <a:off x="-393700" y="2846387"/>
              <a:ext cx="8255000" cy="9526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" name="Shape 233"/>
            <p:cNvSpPr/>
            <p:nvPr/>
          </p:nvSpPr>
          <p:spPr>
            <a:xfrm flipH="1" rot="8886284">
              <a:off x="117475" y="3265487"/>
              <a:ext cx="8574088" cy="9526"/>
            </a:xfrm>
            <a:prstGeom prst="rect">
              <a:avLst/>
            </a:prstGeom>
            <a:gradFill flip="none" rotWithShape="1">
              <a:gsLst>
                <a:gs pos="0">
                  <a:srgbClr val="2F2F47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4" name="Shape 234"/>
            <p:cNvSpPr/>
            <p:nvPr/>
          </p:nvSpPr>
          <p:spPr>
            <a:xfrm flipH="1" rot="8583534">
              <a:off x="2197100" y="3340100"/>
              <a:ext cx="7321550" cy="9525"/>
            </a:xfrm>
            <a:prstGeom prst="rect">
              <a:avLst/>
            </a:prstGeom>
            <a:gradFill flip="none" rotWithShape="1">
              <a:gsLst>
                <a:gs pos="0">
                  <a:srgbClr val="1F1F2E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 flipH="1" rot="8194182">
              <a:off x="4359275" y="3567112"/>
              <a:ext cx="5676900" cy="9526"/>
            </a:xfrm>
            <a:prstGeom prst="rect">
              <a:avLst/>
            </a:prstGeom>
            <a:gradFill flip="none" rotWithShape="1">
              <a:gsLst>
                <a:gs pos="0">
                  <a:srgbClr val="030305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6" name="Shape 236"/>
            <p:cNvSpPr/>
            <p:nvPr/>
          </p:nvSpPr>
          <p:spPr>
            <a:xfrm flipH="1" rot="7803245">
              <a:off x="6536531" y="4253706"/>
              <a:ext cx="3300413" cy="9526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7" name="Shape 237"/>
            <p:cNvSpPr/>
            <p:nvPr/>
          </p:nvSpPr>
          <p:spPr>
            <a:xfrm rot="7591575">
              <a:off x="8625681" y="5306218"/>
              <a:ext cx="795338" cy="9526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 rot="1058639">
              <a:off x="-128588" y="2438400"/>
              <a:ext cx="9598026" cy="9525"/>
            </a:xfrm>
            <a:prstGeom prst="rect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9" name="Shape 239"/>
            <p:cNvSpPr/>
            <p:nvPr/>
          </p:nvSpPr>
          <p:spPr>
            <a:xfrm rot="1563794">
              <a:off x="-211138" y="4083050"/>
              <a:ext cx="6575426" cy="9525"/>
            </a:xfrm>
            <a:prstGeom prst="rect">
              <a:avLst/>
            </a:prstGeom>
            <a:gradFill flip="none" rotWithShape="1">
              <a:gsLst>
                <a:gs pos="0">
                  <a:srgbClr val="414161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0" name="Shape 240"/>
            <p:cNvSpPr/>
            <p:nvPr/>
          </p:nvSpPr>
          <p:spPr>
            <a:xfrm rot="1732980">
              <a:off x="-158750" y="4445000"/>
              <a:ext cx="4451350" cy="9525"/>
            </a:xfrm>
            <a:prstGeom prst="rect">
              <a:avLst/>
            </a:prstGeom>
            <a:gradFill flip="none" rotWithShape="1">
              <a:gsLst>
                <a:gs pos="0">
                  <a:srgbClr val="414161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1" name="Shape 241"/>
            <p:cNvSpPr/>
            <p:nvPr/>
          </p:nvSpPr>
          <p:spPr>
            <a:xfrm rot="1969083">
              <a:off x="-71438" y="4918075"/>
              <a:ext cx="2222501" cy="9525"/>
            </a:xfrm>
            <a:prstGeom prst="rect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2" name="Shape 242"/>
            <p:cNvSpPr/>
            <p:nvPr/>
          </p:nvSpPr>
          <p:spPr>
            <a:xfrm rot="1386174">
              <a:off x="-239713" y="3805237"/>
              <a:ext cx="8694738" cy="9526"/>
            </a:xfrm>
            <a:prstGeom prst="rect">
              <a:avLst/>
            </a:prstGeom>
            <a:gradFill flip="none" rotWithShape="1">
              <a:gsLst>
                <a:gs pos="0">
                  <a:srgbClr val="32324A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 rot="983969">
              <a:off x="-79375" y="2071687"/>
              <a:ext cx="9550400" cy="9526"/>
            </a:xfrm>
            <a:prstGeom prst="rect">
              <a:avLst/>
            </a:prstGeom>
            <a:gradFill flip="none" rotWithShape="1">
              <a:gsLst>
                <a:gs pos="0">
                  <a:srgbClr val="3B3B58"/>
                </a:gs>
                <a:gs pos="100000">
                  <a:srgbClr val="666699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 flipH="1" rot="11730109">
              <a:off x="230187" y="1781175"/>
              <a:ext cx="9137651" cy="9525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5" name="Shape 245"/>
            <p:cNvSpPr/>
            <p:nvPr/>
          </p:nvSpPr>
          <p:spPr>
            <a:xfrm rot="868013">
              <a:off x="696912" y="1552575"/>
              <a:ext cx="8691563" cy="9525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 rot="775598">
              <a:off x="1449387" y="1203325"/>
              <a:ext cx="7899401" cy="9525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7" name="Shape 247"/>
            <p:cNvSpPr/>
            <p:nvPr/>
          </p:nvSpPr>
          <p:spPr>
            <a:xfrm rot="735388">
              <a:off x="1774825" y="1035050"/>
              <a:ext cx="7554913" cy="9525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8" name="Shape 248"/>
            <p:cNvSpPr/>
            <p:nvPr/>
          </p:nvSpPr>
          <p:spPr>
            <a:xfrm rot="692664">
              <a:off x="2078037" y="877887"/>
              <a:ext cx="7234238" cy="9526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9" name="Shape 249"/>
            <p:cNvSpPr/>
            <p:nvPr/>
          </p:nvSpPr>
          <p:spPr>
            <a:xfrm flipH="1" rot="11455690">
              <a:off x="2463800" y="763587"/>
              <a:ext cx="6848475" cy="9526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0" name="Shape 250"/>
            <p:cNvSpPr/>
            <p:nvPr/>
          </p:nvSpPr>
          <p:spPr>
            <a:xfrm flipH="1" rot="11436921">
              <a:off x="2722562" y="625475"/>
              <a:ext cx="6594476" cy="9525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Shape 251"/>
            <p:cNvSpPr/>
            <p:nvPr/>
          </p:nvSpPr>
          <p:spPr>
            <a:xfrm flipH="1" rot="11603987">
              <a:off x="1073150" y="1365250"/>
              <a:ext cx="8261350" cy="9525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 flipH="1" rot="12073217">
              <a:off x="-220663" y="3416300"/>
              <a:ext cx="9763126" cy="9525"/>
            </a:xfrm>
            <a:prstGeom prst="rect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3" name="Shape 253"/>
            <p:cNvSpPr/>
            <p:nvPr/>
          </p:nvSpPr>
          <p:spPr>
            <a:xfrm flipH="1" rot="11969729">
              <a:off x="-173038" y="2919412"/>
              <a:ext cx="9690101" cy="9526"/>
            </a:xfrm>
            <a:prstGeom prst="rect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1277937" y="4024312"/>
              <a:ext cx="266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477837" y="3571875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6" name="Shape 256"/>
            <p:cNvSpPr/>
            <p:nvPr/>
          </p:nvSpPr>
          <p:spPr>
            <a:xfrm>
              <a:off x="355599" y="4489449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3400424" y="2916237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2044700" y="3575050"/>
              <a:ext cx="266700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9" name="Shape 259"/>
            <p:cNvSpPr/>
            <p:nvPr/>
          </p:nvSpPr>
          <p:spPr>
            <a:xfrm>
              <a:off x="2779712" y="3227387"/>
              <a:ext cx="247651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293812" y="3198812"/>
              <a:ext cx="239713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800" y="2908300"/>
              <a:ext cx="238125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2" name="Shape 262"/>
            <p:cNvSpPr/>
            <p:nvPr/>
          </p:nvSpPr>
          <p:spPr>
            <a:xfrm>
              <a:off x="1963737" y="2886074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3914774" y="2636837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4" name="Shape 264"/>
            <p:cNvSpPr/>
            <p:nvPr/>
          </p:nvSpPr>
          <p:spPr>
            <a:xfrm>
              <a:off x="3135312" y="2365374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681412" y="2111374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6" name="Shape 266"/>
            <p:cNvSpPr/>
            <p:nvPr/>
          </p:nvSpPr>
          <p:spPr>
            <a:xfrm>
              <a:off x="4456112" y="2351087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7" name="Shape 267"/>
            <p:cNvSpPr/>
            <p:nvPr/>
          </p:nvSpPr>
          <p:spPr>
            <a:xfrm>
              <a:off x="4567237" y="1704974"/>
              <a:ext cx="204789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8" name="Shape 268"/>
            <p:cNvSpPr/>
            <p:nvPr/>
          </p:nvSpPr>
          <p:spPr>
            <a:xfrm>
              <a:off x="6010275" y="1536699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9" name="Shape 269"/>
            <p:cNvSpPr/>
            <p:nvPr/>
          </p:nvSpPr>
          <p:spPr>
            <a:xfrm>
              <a:off x="5703887" y="1701799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0" name="Shape 270"/>
            <p:cNvSpPr/>
            <p:nvPr/>
          </p:nvSpPr>
          <p:spPr>
            <a:xfrm>
              <a:off x="4967287" y="1514475"/>
              <a:ext cx="203201" cy="9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25" y="1904999"/>
              <a:ext cx="212725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2" name="Shape 272"/>
            <p:cNvSpPr/>
            <p:nvPr/>
          </p:nvSpPr>
          <p:spPr>
            <a:xfrm>
              <a:off x="4908550" y="2120899"/>
              <a:ext cx="211138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3" name="Shape 273"/>
            <p:cNvSpPr/>
            <p:nvPr/>
          </p:nvSpPr>
          <p:spPr>
            <a:xfrm>
              <a:off x="2593975" y="2586037"/>
              <a:ext cx="238125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4" name="Shape 274"/>
            <p:cNvSpPr/>
            <p:nvPr/>
          </p:nvSpPr>
          <p:spPr>
            <a:xfrm>
              <a:off x="3060700" y="1911349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5" name="Shape 275"/>
            <p:cNvSpPr/>
            <p:nvPr/>
          </p:nvSpPr>
          <p:spPr>
            <a:xfrm>
              <a:off x="2505075" y="2144712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6" name="Shape 276"/>
            <p:cNvSpPr/>
            <p:nvPr/>
          </p:nvSpPr>
          <p:spPr>
            <a:xfrm>
              <a:off x="1993900" y="2360612"/>
              <a:ext cx="2127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935162" y="1941512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1916112" y="1554162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9" name="Shape 279"/>
            <p:cNvSpPr/>
            <p:nvPr/>
          </p:nvSpPr>
          <p:spPr>
            <a:xfrm>
              <a:off x="2484437" y="1727199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0" name="Shape 280"/>
            <p:cNvSpPr/>
            <p:nvPr/>
          </p:nvSpPr>
          <p:spPr>
            <a:xfrm>
              <a:off x="2967037" y="1550987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1" name="Shape 281"/>
            <p:cNvSpPr/>
            <p:nvPr/>
          </p:nvSpPr>
          <p:spPr>
            <a:xfrm>
              <a:off x="3530600" y="1716087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2" name="Shape 282"/>
            <p:cNvSpPr/>
            <p:nvPr/>
          </p:nvSpPr>
          <p:spPr>
            <a:xfrm>
              <a:off x="3963987" y="1528762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3" name="Shape 283"/>
            <p:cNvSpPr/>
            <p:nvPr/>
          </p:nvSpPr>
          <p:spPr>
            <a:xfrm>
              <a:off x="849312" y="1917699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4" name="Shape 284"/>
            <p:cNvSpPr/>
            <p:nvPr/>
          </p:nvSpPr>
          <p:spPr>
            <a:xfrm>
              <a:off x="211137" y="2130424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5" name="Shape 285"/>
            <p:cNvSpPr/>
            <p:nvPr/>
          </p:nvSpPr>
          <p:spPr>
            <a:xfrm>
              <a:off x="1370012" y="1733549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25500" y="1544637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82575" y="1709737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8" name="Shape 288"/>
            <p:cNvSpPr/>
            <p:nvPr/>
          </p:nvSpPr>
          <p:spPr>
            <a:xfrm>
              <a:off x="788987" y="2379662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9" name="Shape 289"/>
            <p:cNvSpPr/>
            <p:nvPr/>
          </p:nvSpPr>
          <p:spPr>
            <a:xfrm>
              <a:off x="1395412" y="2149474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0" name="Shape 290"/>
            <p:cNvSpPr/>
            <p:nvPr/>
          </p:nvSpPr>
          <p:spPr>
            <a:xfrm>
              <a:off x="1355724" y="2616200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1" name="Shape 291"/>
            <p:cNvSpPr/>
            <p:nvPr/>
          </p:nvSpPr>
          <p:spPr>
            <a:xfrm>
              <a:off x="4141787" y="1890712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2" name="Shape 292"/>
            <p:cNvSpPr/>
            <p:nvPr/>
          </p:nvSpPr>
          <p:spPr>
            <a:xfrm>
              <a:off x="2416175" y="1390650"/>
              <a:ext cx="195263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3" name="Shape 293"/>
            <p:cNvSpPr/>
            <p:nvPr/>
          </p:nvSpPr>
          <p:spPr>
            <a:xfrm>
              <a:off x="2876550" y="1230312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2301875" y="1082675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5" name="Shape 295"/>
            <p:cNvSpPr/>
            <p:nvPr/>
          </p:nvSpPr>
          <p:spPr>
            <a:xfrm>
              <a:off x="1838325" y="1223962"/>
              <a:ext cx="19526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6" name="Shape 296"/>
            <p:cNvSpPr/>
            <p:nvPr/>
          </p:nvSpPr>
          <p:spPr>
            <a:xfrm>
              <a:off x="1360487" y="1374775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3295650" y="1092200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8" name="Shape 298"/>
            <p:cNvSpPr/>
            <p:nvPr/>
          </p:nvSpPr>
          <p:spPr>
            <a:xfrm>
              <a:off x="3416300" y="1384300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3825875" y="1233487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4364037" y="1368425"/>
              <a:ext cx="19526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1382712" y="1092200"/>
              <a:ext cx="195264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2" name="Shape 302"/>
            <p:cNvSpPr/>
            <p:nvPr/>
          </p:nvSpPr>
          <p:spPr>
            <a:xfrm>
              <a:off x="889000" y="1227137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465137" y="1085850"/>
              <a:ext cx="195264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352425" y="1387475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5" name="Shape 305"/>
            <p:cNvSpPr/>
            <p:nvPr/>
          </p:nvSpPr>
          <p:spPr>
            <a:xfrm>
              <a:off x="4686300" y="1223962"/>
              <a:ext cx="19685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4991100" y="1090612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7" name="Shape 307"/>
            <p:cNvSpPr/>
            <p:nvPr/>
          </p:nvSpPr>
          <p:spPr>
            <a:xfrm>
              <a:off x="5294312" y="1371600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8" name="Shape 308"/>
            <p:cNvSpPr/>
            <p:nvPr/>
          </p:nvSpPr>
          <p:spPr>
            <a:xfrm>
              <a:off x="5584825" y="1230312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9" name="Shape 309"/>
            <p:cNvSpPr/>
            <p:nvPr/>
          </p:nvSpPr>
          <p:spPr>
            <a:xfrm>
              <a:off x="5899150" y="1082675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851650" y="1093787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296025" y="1392237"/>
              <a:ext cx="2032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589712" y="1244600"/>
              <a:ext cx="203201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3" name="Shape 313"/>
            <p:cNvSpPr/>
            <p:nvPr/>
          </p:nvSpPr>
          <p:spPr>
            <a:xfrm>
              <a:off x="2138362" y="4491037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4" name="Shape 314"/>
            <p:cNvSpPr/>
            <p:nvPr/>
          </p:nvSpPr>
          <p:spPr>
            <a:xfrm>
              <a:off x="1225550" y="5064125"/>
              <a:ext cx="303213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5" name="Shape 315"/>
            <p:cNvSpPr/>
            <p:nvPr/>
          </p:nvSpPr>
          <p:spPr>
            <a:xfrm>
              <a:off x="3641725" y="3597275"/>
              <a:ext cx="266700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6" name="Shape 316"/>
            <p:cNvSpPr/>
            <p:nvPr/>
          </p:nvSpPr>
          <p:spPr>
            <a:xfrm>
              <a:off x="4237037" y="3243262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7" name="Shape 317"/>
            <p:cNvSpPr/>
            <p:nvPr/>
          </p:nvSpPr>
          <p:spPr>
            <a:xfrm>
              <a:off x="4718049" y="2927350"/>
              <a:ext cx="2476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5259387" y="2587624"/>
              <a:ext cx="238126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2962275" y="4025900"/>
              <a:ext cx="266700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0" name="Shape 320"/>
            <p:cNvSpPr/>
            <p:nvPr/>
          </p:nvSpPr>
          <p:spPr>
            <a:xfrm>
              <a:off x="5678487" y="2346324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421437" y="1889125"/>
              <a:ext cx="212726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2" name="Shape 322"/>
            <p:cNvSpPr/>
            <p:nvPr/>
          </p:nvSpPr>
          <p:spPr>
            <a:xfrm>
              <a:off x="6061075" y="2117724"/>
              <a:ext cx="212725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3" name="Shape 323"/>
            <p:cNvSpPr/>
            <p:nvPr/>
          </p:nvSpPr>
          <p:spPr>
            <a:xfrm>
              <a:off x="6732587" y="1704974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6989762" y="1544637"/>
              <a:ext cx="204789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5" name="Shape 325"/>
            <p:cNvSpPr/>
            <p:nvPr/>
          </p:nvSpPr>
          <p:spPr>
            <a:xfrm>
              <a:off x="7254875" y="1390650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6" name="Shape 326"/>
            <p:cNvSpPr/>
            <p:nvPr/>
          </p:nvSpPr>
          <p:spPr>
            <a:xfrm>
              <a:off x="7502525" y="1236662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7" name="Shape 327"/>
            <p:cNvSpPr/>
            <p:nvPr/>
          </p:nvSpPr>
          <p:spPr>
            <a:xfrm>
              <a:off x="7727950" y="1092200"/>
              <a:ext cx="2032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8" name="Shape 328"/>
            <p:cNvSpPr/>
            <p:nvPr/>
          </p:nvSpPr>
          <p:spPr>
            <a:xfrm>
              <a:off x="7929562" y="963612"/>
              <a:ext cx="17621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9" name="Shape 329"/>
            <p:cNvSpPr/>
            <p:nvPr/>
          </p:nvSpPr>
          <p:spPr>
            <a:xfrm>
              <a:off x="6191250" y="962025"/>
              <a:ext cx="177800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0" name="Shape 330"/>
            <p:cNvSpPr/>
            <p:nvPr/>
          </p:nvSpPr>
          <p:spPr>
            <a:xfrm>
              <a:off x="5319712" y="962025"/>
              <a:ext cx="177801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1" name="Shape 331"/>
            <p:cNvSpPr/>
            <p:nvPr/>
          </p:nvSpPr>
          <p:spPr>
            <a:xfrm>
              <a:off x="4821237" y="860425"/>
              <a:ext cx="176213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2" name="Shape 332"/>
            <p:cNvSpPr/>
            <p:nvPr/>
          </p:nvSpPr>
          <p:spPr>
            <a:xfrm>
              <a:off x="5106987" y="742950"/>
              <a:ext cx="177801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3" name="Shape 333"/>
            <p:cNvSpPr/>
            <p:nvPr/>
          </p:nvSpPr>
          <p:spPr>
            <a:xfrm>
              <a:off x="4897437" y="549275"/>
              <a:ext cx="177801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4" name="Shape 334"/>
            <p:cNvSpPr/>
            <p:nvPr/>
          </p:nvSpPr>
          <p:spPr>
            <a:xfrm>
              <a:off x="3981450" y="863600"/>
              <a:ext cx="1778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5" name="Shape 335"/>
            <p:cNvSpPr/>
            <p:nvPr/>
          </p:nvSpPr>
          <p:spPr>
            <a:xfrm>
              <a:off x="3756025" y="628650"/>
              <a:ext cx="1778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6" name="Shape 336"/>
            <p:cNvSpPr/>
            <p:nvPr/>
          </p:nvSpPr>
          <p:spPr>
            <a:xfrm>
              <a:off x="3429000" y="730250"/>
              <a:ext cx="1778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7" name="Shape 337"/>
            <p:cNvSpPr/>
            <p:nvPr/>
          </p:nvSpPr>
          <p:spPr>
            <a:xfrm>
              <a:off x="3640137" y="981075"/>
              <a:ext cx="17621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8" name="Shape 338"/>
            <p:cNvSpPr/>
            <p:nvPr/>
          </p:nvSpPr>
          <p:spPr>
            <a:xfrm>
              <a:off x="1863725" y="952500"/>
              <a:ext cx="177800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9" name="Shape 339"/>
            <p:cNvSpPr/>
            <p:nvPr/>
          </p:nvSpPr>
          <p:spPr>
            <a:xfrm>
              <a:off x="1073149" y="730250"/>
              <a:ext cx="17621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0" name="Shape 340"/>
            <p:cNvSpPr/>
            <p:nvPr/>
          </p:nvSpPr>
          <p:spPr>
            <a:xfrm>
              <a:off x="587374" y="847725"/>
              <a:ext cx="17621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1" name="Shape 341"/>
            <p:cNvSpPr/>
            <p:nvPr/>
          </p:nvSpPr>
          <p:spPr>
            <a:xfrm>
              <a:off x="350837" y="523875"/>
              <a:ext cx="177801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2" name="Shape 342"/>
            <p:cNvSpPr/>
            <p:nvPr/>
          </p:nvSpPr>
          <p:spPr>
            <a:xfrm>
              <a:off x="7307262" y="858837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3" name="Shape 343"/>
            <p:cNvSpPr/>
            <p:nvPr/>
          </p:nvSpPr>
          <p:spPr>
            <a:xfrm>
              <a:off x="7099300" y="977900"/>
              <a:ext cx="166688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4" name="Shape 344"/>
            <p:cNvSpPr/>
            <p:nvPr/>
          </p:nvSpPr>
          <p:spPr>
            <a:xfrm>
              <a:off x="6440487" y="844549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5" name="Shape 345"/>
            <p:cNvSpPr/>
            <p:nvPr/>
          </p:nvSpPr>
          <p:spPr>
            <a:xfrm>
              <a:off x="5605462" y="844549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6" name="Shape 346"/>
            <p:cNvSpPr/>
            <p:nvPr/>
          </p:nvSpPr>
          <p:spPr>
            <a:xfrm>
              <a:off x="4630737" y="641350"/>
              <a:ext cx="168276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7" name="Shape 347"/>
            <p:cNvSpPr/>
            <p:nvPr/>
          </p:nvSpPr>
          <p:spPr>
            <a:xfrm>
              <a:off x="4354512" y="452437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8" name="Shape 348"/>
            <p:cNvSpPr/>
            <p:nvPr/>
          </p:nvSpPr>
          <p:spPr>
            <a:xfrm>
              <a:off x="4641849" y="350837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9" name="Shape 349"/>
            <p:cNvSpPr/>
            <p:nvPr/>
          </p:nvSpPr>
          <p:spPr>
            <a:xfrm>
              <a:off x="3186112" y="342899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0" name="Shape 350"/>
            <p:cNvSpPr/>
            <p:nvPr/>
          </p:nvSpPr>
          <p:spPr>
            <a:xfrm>
              <a:off x="1830387" y="719137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1" name="Shape 351"/>
            <p:cNvSpPr/>
            <p:nvPr/>
          </p:nvSpPr>
          <p:spPr>
            <a:xfrm>
              <a:off x="1416049" y="835024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2" name="Shape 352"/>
            <p:cNvSpPr/>
            <p:nvPr/>
          </p:nvSpPr>
          <p:spPr>
            <a:xfrm>
              <a:off x="955674" y="958849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3" name="Shape 353"/>
            <p:cNvSpPr/>
            <p:nvPr/>
          </p:nvSpPr>
          <p:spPr>
            <a:xfrm>
              <a:off x="1111249" y="374649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4" name="Shape 354"/>
            <p:cNvSpPr/>
            <p:nvPr/>
          </p:nvSpPr>
          <p:spPr>
            <a:xfrm>
              <a:off x="2547937" y="358774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5" name="Shape 355"/>
            <p:cNvSpPr/>
            <p:nvPr/>
          </p:nvSpPr>
          <p:spPr>
            <a:xfrm>
              <a:off x="1881187" y="379412"/>
              <a:ext cx="166689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6" name="Shape 356"/>
            <p:cNvSpPr/>
            <p:nvPr/>
          </p:nvSpPr>
          <p:spPr>
            <a:xfrm>
              <a:off x="6661149" y="730249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7" name="Shape 357"/>
            <p:cNvSpPr/>
            <p:nvPr/>
          </p:nvSpPr>
          <p:spPr>
            <a:xfrm>
              <a:off x="5622925" y="538162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8" name="Shape 358"/>
            <p:cNvSpPr/>
            <p:nvPr/>
          </p:nvSpPr>
          <p:spPr>
            <a:xfrm>
              <a:off x="5365750" y="642937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9" name="Shape 359"/>
            <p:cNvSpPr/>
            <p:nvPr/>
          </p:nvSpPr>
          <p:spPr>
            <a:xfrm>
              <a:off x="5141912" y="457200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0" name="Shape 360"/>
            <p:cNvSpPr/>
            <p:nvPr/>
          </p:nvSpPr>
          <p:spPr>
            <a:xfrm>
              <a:off x="3906837" y="360362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1" name="Shape 361"/>
            <p:cNvSpPr/>
            <p:nvPr/>
          </p:nvSpPr>
          <p:spPr>
            <a:xfrm>
              <a:off x="4498974" y="987425"/>
              <a:ext cx="176214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2" name="Shape 362"/>
            <p:cNvSpPr/>
            <p:nvPr/>
          </p:nvSpPr>
          <p:spPr>
            <a:xfrm>
              <a:off x="4319587" y="746124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3" name="Shape 363"/>
            <p:cNvSpPr/>
            <p:nvPr/>
          </p:nvSpPr>
          <p:spPr>
            <a:xfrm>
              <a:off x="4073524" y="531812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4" name="Shape 364"/>
            <p:cNvSpPr/>
            <p:nvPr/>
          </p:nvSpPr>
          <p:spPr>
            <a:xfrm>
              <a:off x="3630612" y="439737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5" name="Shape 365"/>
            <p:cNvSpPr/>
            <p:nvPr/>
          </p:nvSpPr>
          <p:spPr>
            <a:xfrm>
              <a:off x="3324224" y="536574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6" name="Shape 366"/>
            <p:cNvSpPr/>
            <p:nvPr/>
          </p:nvSpPr>
          <p:spPr>
            <a:xfrm>
              <a:off x="3079750" y="844549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7" name="Shape 367"/>
            <p:cNvSpPr/>
            <p:nvPr/>
          </p:nvSpPr>
          <p:spPr>
            <a:xfrm>
              <a:off x="2974974" y="633412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8" name="Shape 368"/>
            <p:cNvSpPr/>
            <p:nvPr/>
          </p:nvSpPr>
          <p:spPr>
            <a:xfrm>
              <a:off x="2862262" y="434974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9" name="Shape 369"/>
            <p:cNvSpPr/>
            <p:nvPr/>
          </p:nvSpPr>
          <p:spPr>
            <a:xfrm>
              <a:off x="2616200" y="738187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0" name="Shape 370"/>
            <p:cNvSpPr/>
            <p:nvPr/>
          </p:nvSpPr>
          <p:spPr>
            <a:xfrm>
              <a:off x="2292350" y="823912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1" name="Shape 371"/>
            <p:cNvSpPr/>
            <p:nvPr/>
          </p:nvSpPr>
          <p:spPr>
            <a:xfrm>
              <a:off x="2530475" y="527049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2" name="Shape 372"/>
            <p:cNvSpPr/>
            <p:nvPr/>
          </p:nvSpPr>
          <p:spPr>
            <a:xfrm>
              <a:off x="2157412" y="631824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3" name="Shape 373"/>
            <p:cNvSpPr/>
            <p:nvPr/>
          </p:nvSpPr>
          <p:spPr>
            <a:xfrm>
              <a:off x="2189162" y="457200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4" name="Shape 374"/>
            <p:cNvSpPr/>
            <p:nvPr/>
          </p:nvSpPr>
          <p:spPr>
            <a:xfrm>
              <a:off x="1820862" y="542924"/>
              <a:ext cx="176213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5" name="Shape 375"/>
            <p:cNvSpPr/>
            <p:nvPr/>
          </p:nvSpPr>
          <p:spPr>
            <a:xfrm>
              <a:off x="1495425" y="471487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6" name="Shape 376"/>
            <p:cNvSpPr/>
            <p:nvPr/>
          </p:nvSpPr>
          <p:spPr>
            <a:xfrm>
              <a:off x="1492249" y="622299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7" name="Shape 377"/>
            <p:cNvSpPr/>
            <p:nvPr/>
          </p:nvSpPr>
          <p:spPr>
            <a:xfrm>
              <a:off x="1182687" y="549275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8" name="Shape 378"/>
            <p:cNvSpPr/>
            <p:nvPr/>
          </p:nvSpPr>
          <p:spPr>
            <a:xfrm>
              <a:off x="755649" y="647700"/>
              <a:ext cx="176214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9" name="Shape 379"/>
            <p:cNvSpPr/>
            <p:nvPr/>
          </p:nvSpPr>
          <p:spPr>
            <a:xfrm>
              <a:off x="792162" y="438150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0" name="Shape 380"/>
            <p:cNvSpPr/>
            <p:nvPr/>
          </p:nvSpPr>
          <p:spPr>
            <a:xfrm>
              <a:off x="292099" y="774700"/>
              <a:ext cx="176214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1" name="Shape 381"/>
            <p:cNvSpPr/>
            <p:nvPr/>
          </p:nvSpPr>
          <p:spPr>
            <a:xfrm>
              <a:off x="1465262" y="280987"/>
              <a:ext cx="160338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2" name="Shape 382"/>
            <p:cNvSpPr/>
            <p:nvPr/>
          </p:nvSpPr>
          <p:spPr>
            <a:xfrm>
              <a:off x="2232024" y="300037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3" name="Shape 383"/>
            <p:cNvSpPr/>
            <p:nvPr/>
          </p:nvSpPr>
          <p:spPr>
            <a:xfrm>
              <a:off x="2863849" y="292099"/>
              <a:ext cx="160339" cy="6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4" name="Shape 384"/>
            <p:cNvSpPr/>
            <p:nvPr/>
          </p:nvSpPr>
          <p:spPr>
            <a:xfrm>
              <a:off x="3462337" y="280987"/>
              <a:ext cx="158751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5" name="Shape 385"/>
            <p:cNvSpPr/>
            <p:nvPr/>
          </p:nvSpPr>
          <p:spPr>
            <a:xfrm>
              <a:off x="3786187" y="185737"/>
              <a:ext cx="160338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6" name="Shape 386"/>
            <p:cNvSpPr/>
            <p:nvPr/>
          </p:nvSpPr>
          <p:spPr>
            <a:xfrm>
              <a:off x="4232274" y="271462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7" name="Shape 387"/>
            <p:cNvSpPr/>
            <p:nvPr/>
          </p:nvSpPr>
          <p:spPr>
            <a:xfrm>
              <a:off x="2749549" y="946150"/>
              <a:ext cx="168276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8" name="Shape 388"/>
            <p:cNvSpPr/>
            <p:nvPr/>
          </p:nvSpPr>
          <p:spPr>
            <a:xfrm>
              <a:off x="4162425" y="1098550"/>
              <a:ext cx="195263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9" name="Shape 389"/>
            <p:cNvSpPr/>
            <p:nvPr/>
          </p:nvSpPr>
          <p:spPr>
            <a:xfrm>
              <a:off x="5848350" y="735012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0" name="Shape 390"/>
            <p:cNvSpPr/>
            <p:nvPr/>
          </p:nvSpPr>
          <p:spPr>
            <a:xfrm>
              <a:off x="6121399" y="615950"/>
              <a:ext cx="17621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1" name="Shape 391"/>
            <p:cNvSpPr/>
            <p:nvPr/>
          </p:nvSpPr>
          <p:spPr>
            <a:xfrm>
              <a:off x="3490912" y="133349"/>
              <a:ext cx="125414" cy="5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2" name="Shape 392"/>
            <p:cNvSpPr/>
            <p:nvPr/>
          </p:nvSpPr>
          <p:spPr>
            <a:xfrm>
              <a:off x="2109787" y="133349"/>
              <a:ext cx="125414" cy="5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3" name="Shape 393"/>
            <p:cNvSpPr/>
            <p:nvPr/>
          </p:nvSpPr>
          <p:spPr>
            <a:xfrm>
              <a:off x="2438400" y="71437"/>
              <a:ext cx="12541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4" name="Shape 394"/>
            <p:cNvSpPr/>
            <p:nvPr/>
          </p:nvSpPr>
          <p:spPr>
            <a:xfrm>
              <a:off x="2722562" y="-1"/>
              <a:ext cx="131763" cy="5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5" name="Shape 395"/>
            <p:cNvSpPr/>
            <p:nvPr/>
          </p:nvSpPr>
          <p:spPr>
            <a:xfrm>
              <a:off x="3148012" y="71437"/>
              <a:ext cx="133351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6" name="Shape 396"/>
            <p:cNvSpPr/>
            <p:nvPr/>
          </p:nvSpPr>
          <p:spPr>
            <a:xfrm>
              <a:off x="2833687" y="157162"/>
              <a:ext cx="13176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7" name="Shape 397"/>
            <p:cNvSpPr/>
            <p:nvPr/>
          </p:nvSpPr>
          <p:spPr>
            <a:xfrm>
              <a:off x="3140075" y="211137"/>
              <a:ext cx="150813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8" name="Shape 398"/>
            <p:cNvSpPr/>
            <p:nvPr/>
          </p:nvSpPr>
          <p:spPr>
            <a:xfrm>
              <a:off x="2549525" y="219074"/>
              <a:ext cx="141288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9" name="Shape 399"/>
            <p:cNvSpPr/>
            <p:nvPr/>
          </p:nvSpPr>
          <p:spPr>
            <a:xfrm>
              <a:off x="1811337" y="204787"/>
              <a:ext cx="160338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0" name="Shape 400"/>
            <p:cNvSpPr/>
            <p:nvPr/>
          </p:nvSpPr>
          <p:spPr>
            <a:xfrm>
              <a:off x="3251199" y="5084762"/>
              <a:ext cx="309564" cy="16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1" name="Shape 401"/>
            <p:cNvSpPr/>
            <p:nvPr/>
          </p:nvSpPr>
          <p:spPr>
            <a:xfrm>
              <a:off x="4008437" y="4519612"/>
              <a:ext cx="311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2" name="Shape 402"/>
            <p:cNvSpPr/>
            <p:nvPr/>
          </p:nvSpPr>
          <p:spPr>
            <a:xfrm>
              <a:off x="5243512" y="3646487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3" name="Shape 403"/>
            <p:cNvSpPr/>
            <p:nvPr/>
          </p:nvSpPr>
          <p:spPr>
            <a:xfrm>
              <a:off x="5738812" y="3263900"/>
              <a:ext cx="249238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4" name="Shape 404"/>
            <p:cNvSpPr/>
            <p:nvPr/>
          </p:nvSpPr>
          <p:spPr>
            <a:xfrm>
              <a:off x="4694237" y="4052887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5" name="Shape 405"/>
            <p:cNvSpPr/>
            <p:nvPr/>
          </p:nvSpPr>
          <p:spPr>
            <a:xfrm>
              <a:off x="6245224" y="2909887"/>
              <a:ext cx="23971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6" name="Shape 406"/>
            <p:cNvSpPr/>
            <p:nvPr/>
          </p:nvSpPr>
          <p:spPr>
            <a:xfrm>
              <a:off x="6596062" y="2620962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7" name="Shape 407"/>
            <p:cNvSpPr/>
            <p:nvPr/>
          </p:nvSpPr>
          <p:spPr>
            <a:xfrm>
              <a:off x="6972300" y="2365375"/>
              <a:ext cx="212725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8" name="Shape 408"/>
            <p:cNvSpPr/>
            <p:nvPr/>
          </p:nvSpPr>
          <p:spPr>
            <a:xfrm>
              <a:off x="7583487" y="1901824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2324B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9" name="Shape 409"/>
            <p:cNvSpPr/>
            <p:nvPr/>
          </p:nvSpPr>
          <p:spPr>
            <a:xfrm>
              <a:off x="7299325" y="2124074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0" name="Shape 410"/>
            <p:cNvSpPr/>
            <p:nvPr/>
          </p:nvSpPr>
          <p:spPr>
            <a:xfrm>
              <a:off x="7823200" y="1739899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1" name="Shape 411"/>
            <p:cNvSpPr/>
            <p:nvPr/>
          </p:nvSpPr>
          <p:spPr>
            <a:xfrm>
              <a:off x="8054975" y="1560512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2" name="Shape 412"/>
            <p:cNvSpPr/>
            <p:nvPr/>
          </p:nvSpPr>
          <p:spPr>
            <a:xfrm>
              <a:off x="8296275" y="1393825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3" name="Shape 413"/>
            <p:cNvSpPr/>
            <p:nvPr/>
          </p:nvSpPr>
          <p:spPr>
            <a:xfrm>
              <a:off x="8480425" y="1254125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4" name="Shape 414"/>
            <p:cNvSpPr/>
            <p:nvPr/>
          </p:nvSpPr>
          <p:spPr>
            <a:xfrm>
              <a:off x="8672512" y="1106487"/>
              <a:ext cx="19526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5" name="Shape 415"/>
            <p:cNvSpPr/>
            <p:nvPr/>
          </p:nvSpPr>
          <p:spPr>
            <a:xfrm>
              <a:off x="5270499" y="5154612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6" name="Shape 416"/>
            <p:cNvSpPr/>
            <p:nvPr/>
          </p:nvSpPr>
          <p:spPr>
            <a:xfrm>
              <a:off x="5899149" y="4554537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7" name="Shape 417"/>
            <p:cNvSpPr/>
            <p:nvPr/>
          </p:nvSpPr>
          <p:spPr>
            <a:xfrm>
              <a:off x="7680324" y="4573587"/>
              <a:ext cx="319089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8283C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8" name="Shape 418"/>
            <p:cNvSpPr/>
            <p:nvPr/>
          </p:nvSpPr>
          <p:spPr>
            <a:xfrm>
              <a:off x="7232649" y="5119687"/>
              <a:ext cx="311151" cy="16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8283C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9" name="Shape 419"/>
            <p:cNvSpPr/>
            <p:nvPr/>
          </p:nvSpPr>
          <p:spPr>
            <a:xfrm>
              <a:off x="6435725" y="4083049"/>
              <a:ext cx="266700" cy="15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0" name="Shape 420"/>
            <p:cNvSpPr/>
            <p:nvPr/>
          </p:nvSpPr>
          <p:spPr>
            <a:xfrm>
              <a:off x="6870699" y="3678237"/>
              <a:ext cx="265114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1" name="Shape 421"/>
            <p:cNvSpPr/>
            <p:nvPr/>
          </p:nvSpPr>
          <p:spPr>
            <a:xfrm>
              <a:off x="8110537" y="4117975"/>
              <a:ext cx="265113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8283C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2" name="Shape 422"/>
            <p:cNvSpPr/>
            <p:nvPr/>
          </p:nvSpPr>
          <p:spPr>
            <a:xfrm>
              <a:off x="7331074" y="3252787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8505825" y="3638550"/>
              <a:ext cx="266700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4" name="Shape 424"/>
            <p:cNvSpPr/>
            <p:nvPr/>
          </p:nvSpPr>
          <p:spPr>
            <a:xfrm>
              <a:off x="8829674" y="3262312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8283C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5" name="Shape 425"/>
            <p:cNvSpPr/>
            <p:nvPr/>
          </p:nvSpPr>
          <p:spPr>
            <a:xfrm>
              <a:off x="7678737" y="2935287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6" name="Shape 426"/>
            <p:cNvSpPr/>
            <p:nvPr/>
          </p:nvSpPr>
          <p:spPr>
            <a:xfrm>
              <a:off x="7986712" y="2641600"/>
              <a:ext cx="2476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7" name="Shape 427"/>
            <p:cNvSpPr/>
            <p:nvPr/>
          </p:nvSpPr>
          <p:spPr>
            <a:xfrm>
              <a:off x="8745537" y="1949449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8" name="Shape 428"/>
            <p:cNvSpPr/>
            <p:nvPr/>
          </p:nvSpPr>
          <p:spPr>
            <a:xfrm>
              <a:off x="8296275" y="2365374"/>
              <a:ext cx="222250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9" name="Shape 429"/>
            <p:cNvSpPr/>
            <p:nvPr/>
          </p:nvSpPr>
          <p:spPr>
            <a:xfrm>
              <a:off x="8545512" y="2146299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0" name="Shape 430"/>
            <p:cNvSpPr/>
            <p:nvPr/>
          </p:nvSpPr>
          <p:spPr>
            <a:xfrm>
              <a:off x="8963025" y="1760537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B3B58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1" name="Shape 431"/>
            <p:cNvSpPr/>
            <p:nvPr/>
          </p:nvSpPr>
          <p:spPr>
            <a:xfrm>
              <a:off x="9134475" y="1566862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B3B58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2" name="Shape 432"/>
            <p:cNvSpPr/>
            <p:nvPr/>
          </p:nvSpPr>
          <p:spPr>
            <a:xfrm>
              <a:off x="9093199" y="2946399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0" y="3240087"/>
              <a:ext cx="238125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4" name="Shape 434"/>
            <p:cNvSpPr/>
            <p:nvPr/>
          </p:nvSpPr>
          <p:spPr>
            <a:xfrm>
              <a:off x="106362" y="2624137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5" name="Shape 435"/>
            <p:cNvSpPr/>
            <p:nvPr/>
          </p:nvSpPr>
          <p:spPr>
            <a:xfrm>
              <a:off x="88899" y="971550"/>
              <a:ext cx="168276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6" name="Shape 436"/>
            <p:cNvSpPr/>
            <p:nvPr/>
          </p:nvSpPr>
          <p:spPr>
            <a:xfrm>
              <a:off x="9031287" y="5057774"/>
              <a:ext cx="319088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8283C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438" name="Shape 4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2F47"/>
            </a:gs>
            <a:gs pos="100000">
              <a:srgbClr val="666699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7"/>
          <p:cNvGrpSpPr/>
          <p:nvPr/>
        </p:nvGrpSpPr>
        <p:grpSpPr>
          <a:xfrm>
            <a:off x="-103188" y="1308100"/>
            <a:ext cx="9350376" cy="5633377"/>
            <a:chOff x="0" y="0"/>
            <a:chExt cx="9350374" cy="5633376"/>
          </a:xfrm>
        </p:grpSpPr>
        <p:sp>
          <p:nvSpPr>
            <p:cNvPr id="2" name="Shape 2"/>
            <p:cNvSpPr/>
            <p:nvPr/>
          </p:nvSpPr>
          <p:spPr>
            <a:xfrm flipH="1" rot="9998144">
              <a:off x="80962" y="331787"/>
              <a:ext cx="2768601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 flipH="1" rot="9974366">
              <a:off x="65087" y="481012"/>
              <a:ext cx="3227388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 flipH="1" rot="9957421">
              <a:off x="60325" y="593725"/>
              <a:ext cx="3565525" cy="9525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5" name="Shape 5"/>
            <p:cNvSpPr/>
            <p:nvPr/>
          </p:nvSpPr>
          <p:spPr>
            <a:xfrm flipH="1" rot="9884206">
              <a:off x="34925" y="728662"/>
              <a:ext cx="3930650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6" name="Shape 6"/>
            <p:cNvSpPr/>
            <p:nvPr/>
          </p:nvSpPr>
          <p:spPr>
            <a:xfrm flipH="1" rot="9831226">
              <a:off x="22225" y="909637"/>
              <a:ext cx="4397375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7" name="Shape 7"/>
            <p:cNvSpPr/>
            <p:nvPr/>
          </p:nvSpPr>
          <p:spPr>
            <a:xfrm flipH="1" rot="9754235">
              <a:off x="0" y="1109662"/>
              <a:ext cx="4854575" cy="9526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8" name="Shape 8"/>
            <p:cNvSpPr/>
            <p:nvPr/>
          </p:nvSpPr>
          <p:spPr>
            <a:xfrm flipH="1" rot="9666593">
              <a:off x="-44450" y="1381125"/>
              <a:ext cx="5402263" cy="9525"/>
            </a:xfrm>
            <a:prstGeom prst="rect">
              <a:avLst/>
            </a:prstGeom>
            <a:gradFill flip="none" rotWithShape="1">
              <a:gsLst>
                <a:gs pos="0">
                  <a:srgbClr val="666699"/>
                </a:gs>
                <a:gs pos="100000">
                  <a:srgbClr val="5D5D8B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9" name="Shape 9"/>
            <p:cNvSpPr/>
            <p:nvPr/>
          </p:nvSpPr>
          <p:spPr>
            <a:xfrm flipH="1" rot="9543219">
              <a:off x="-53976" y="1649412"/>
              <a:ext cx="5951539" cy="9526"/>
            </a:xfrm>
            <a:prstGeom prst="rect">
              <a:avLst/>
            </a:pr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0" name="Shape 10"/>
            <p:cNvSpPr/>
            <p:nvPr/>
          </p:nvSpPr>
          <p:spPr>
            <a:xfrm flipH="1" rot="9411065">
              <a:off x="-158750" y="1951037"/>
              <a:ext cx="6681788" cy="9526"/>
            </a:xfrm>
            <a:prstGeom prst="rect">
              <a:avLst/>
            </a:pr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1" name="Shape 11"/>
            <p:cNvSpPr/>
            <p:nvPr/>
          </p:nvSpPr>
          <p:spPr>
            <a:xfrm flipH="1" rot="9302912">
              <a:off x="-236538" y="2325687"/>
              <a:ext cx="7321551" cy="9526"/>
            </a:xfrm>
            <a:prstGeom prst="rect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2" name="Shape 12"/>
            <p:cNvSpPr/>
            <p:nvPr/>
          </p:nvSpPr>
          <p:spPr>
            <a:xfrm flipH="1" rot="9123405">
              <a:off x="-393700" y="2846387"/>
              <a:ext cx="8255000" cy="9526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3" name="Shape 13"/>
            <p:cNvSpPr/>
            <p:nvPr/>
          </p:nvSpPr>
          <p:spPr>
            <a:xfrm flipH="1" rot="8886284">
              <a:off x="117475" y="3265487"/>
              <a:ext cx="8574088" cy="9526"/>
            </a:xfrm>
            <a:prstGeom prst="rect">
              <a:avLst/>
            </a:prstGeom>
            <a:gradFill flip="none" rotWithShape="1">
              <a:gsLst>
                <a:gs pos="0">
                  <a:srgbClr val="2F2F47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4" name="Shape 14"/>
            <p:cNvSpPr/>
            <p:nvPr/>
          </p:nvSpPr>
          <p:spPr>
            <a:xfrm flipH="1" rot="8583534">
              <a:off x="2197100" y="3340100"/>
              <a:ext cx="7321550" cy="9525"/>
            </a:xfrm>
            <a:prstGeom prst="rect">
              <a:avLst/>
            </a:prstGeom>
            <a:gradFill flip="none" rotWithShape="1">
              <a:gsLst>
                <a:gs pos="0">
                  <a:srgbClr val="1F1F2E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5" name="Shape 15"/>
            <p:cNvSpPr/>
            <p:nvPr/>
          </p:nvSpPr>
          <p:spPr>
            <a:xfrm flipH="1" rot="8194182">
              <a:off x="4359275" y="3567112"/>
              <a:ext cx="5676900" cy="9526"/>
            </a:xfrm>
            <a:prstGeom prst="rect">
              <a:avLst/>
            </a:prstGeom>
            <a:gradFill flip="none" rotWithShape="1">
              <a:gsLst>
                <a:gs pos="0">
                  <a:srgbClr val="030305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5B5B89"/>
                    </a:outerShdw>
                  </a:effectLst>
                </a:defRPr>
              </a:pPr>
            </a:p>
          </p:txBody>
        </p:sp>
        <p:sp>
          <p:nvSpPr>
            <p:cNvPr id="16" name="Shape 16"/>
            <p:cNvSpPr/>
            <p:nvPr/>
          </p:nvSpPr>
          <p:spPr>
            <a:xfrm flipH="1" rot="7803245">
              <a:off x="6536531" y="4253706"/>
              <a:ext cx="3300413" cy="9526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5B5B89"/>
                    </a:outerShdw>
                  </a:effectLst>
                </a:defRPr>
              </a:pPr>
            </a:p>
          </p:txBody>
        </p:sp>
        <p:sp>
          <p:nvSpPr>
            <p:cNvPr id="17" name="Shape 17"/>
            <p:cNvSpPr/>
            <p:nvPr/>
          </p:nvSpPr>
          <p:spPr>
            <a:xfrm rot="7591575">
              <a:off x="8625681" y="5306218"/>
              <a:ext cx="795338" cy="9526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5B5B89"/>
                    </a:outerShdw>
                  </a:effectLst>
                </a:defRPr>
              </a:pPr>
            </a:p>
          </p:txBody>
        </p:sp>
        <p:sp>
          <p:nvSpPr>
            <p:cNvPr id="18" name="Shape 18"/>
            <p:cNvSpPr/>
            <p:nvPr/>
          </p:nvSpPr>
          <p:spPr>
            <a:xfrm rot="1058639">
              <a:off x="-128588" y="2438400"/>
              <a:ext cx="9598026" cy="9525"/>
            </a:xfrm>
            <a:prstGeom prst="rect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19" name="Shape 19"/>
            <p:cNvSpPr/>
            <p:nvPr/>
          </p:nvSpPr>
          <p:spPr>
            <a:xfrm rot="1563794">
              <a:off x="-211138" y="4083050"/>
              <a:ext cx="6575426" cy="9525"/>
            </a:xfrm>
            <a:prstGeom prst="rect">
              <a:avLst/>
            </a:prstGeom>
            <a:gradFill flip="none" rotWithShape="1">
              <a:gsLst>
                <a:gs pos="0">
                  <a:srgbClr val="414161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20" name="Shape 20"/>
            <p:cNvSpPr/>
            <p:nvPr/>
          </p:nvSpPr>
          <p:spPr>
            <a:xfrm rot="1732980">
              <a:off x="-158750" y="4445000"/>
              <a:ext cx="4451350" cy="9525"/>
            </a:xfrm>
            <a:prstGeom prst="rect">
              <a:avLst/>
            </a:prstGeom>
            <a:gradFill flip="none" rotWithShape="1">
              <a:gsLst>
                <a:gs pos="0">
                  <a:srgbClr val="414161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21" name="Shape 21"/>
            <p:cNvSpPr/>
            <p:nvPr/>
          </p:nvSpPr>
          <p:spPr>
            <a:xfrm rot="1969083">
              <a:off x="-71438" y="4918075"/>
              <a:ext cx="2222501" cy="9525"/>
            </a:xfrm>
            <a:prstGeom prst="rect">
              <a:avLst/>
            </a:pr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22" name="Shape 22"/>
            <p:cNvSpPr/>
            <p:nvPr/>
          </p:nvSpPr>
          <p:spPr>
            <a:xfrm rot="1386174">
              <a:off x="-239713" y="3805237"/>
              <a:ext cx="8694738" cy="9526"/>
            </a:xfrm>
            <a:prstGeom prst="rect">
              <a:avLst/>
            </a:prstGeom>
            <a:gradFill flip="none" rotWithShape="1">
              <a:gsLst>
                <a:gs pos="0">
                  <a:srgbClr val="32324A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23" name="Shape 23"/>
            <p:cNvSpPr/>
            <p:nvPr/>
          </p:nvSpPr>
          <p:spPr>
            <a:xfrm rot="983969">
              <a:off x="-79375" y="2071687"/>
              <a:ext cx="9550400" cy="9526"/>
            </a:xfrm>
            <a:prstGeom prst="rect">
              <a:avLst/>
            </a:prstGeom>
            <a:gradFill flip="none" rotWithShape="1">
              <a:gsLst>
                <a:gs pos="0">
                  <a:srgbClr val="3B3B58"/>
                </a:gs>
                <a:gs pos="100000">
                  <a:srgbClr val="666699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24" name="Shape 24"/>
            <p:cNvSpPr/>
            <p:nvPr/>
          </p:nvSpPr>
          <p:spPr>
            <a:xfrm flipH="1" rot="11730109">
              <a:off x="230187" y="1781175"/>
              <a:ext cx="9137651" cy="9525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25" name="Shape 25"/>
            <p:cNvSpPr/>
            <p:nvPr/>
          </p:nvSpPr>
          <p:spPr>
            <a:xfrm rot="868013">
              <a:off x="696912" y="1552575"/>
              <a:ext cx="8691563" cy="9525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26" name="Shape 26"/>
            <p:cNvSpPr/>
            <p:nvPr/>
          </p:nvSpPr>
          <p:spPr>
            <a:xfrm rot="775598">
              <a:off x="1449387" y="1203325"/>
              <a:ext cx="7899401" cy="9525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27" name="Shape 27"/>
            <p:cNvSpPr/>
            <p:nvPr/>
          </p:nvSpPr>
          <p:spPr>
            <a:xfrm rot="735388">
              <a:off x="1774825" y="1035050"/>
              <a:ext cx="7554913" cy="9525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28" name="Shape 28"/>
            <p:cNvSpPr/>
            <p:nvPr/>
          </p:nvSpPr>
          <p:spPr>
            <a:xfrm rot="692664">
              <a:off x="2078037" y="877887"/>
              <a:ext cx="7234238" cy="9526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29" name="Shape 29"/>
            <p:cNvSpPr/>
            <p:nvPr/>
          </p:nvSpPr>
          <p:spPr>
            <a:xfrm flipH="1" rot="11455690">
              <a:off x="2463800" y="763587"/>
              <a:ext cx="6848475" cy="9526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0" name="Shape 30"/>
            <p:cNvSpPr/>
            <p:nvPr/>
          </p:nvSpPr>
          <p:spPr>
            <a:xfrm flipH="1" rot="11436921">
              <a:off x="2722562" y="625475"/>
              <a:ext cx="6594476" cy="9525"/>
            </a:xfrm>
            <a:prstGeom prst="rect">
              <a:avLst/>
            </a:pr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1" name="Shape 31"/>
            <p:cNvSpPr/>
            <p:nvPr/>
          </p:nvSpPr>
          <p:spPr>
            <a:xfrm flipH="1" rot="11603987">
              <a:off x="1073150" y="1365250"/>
              <a:ext cx="8261350" cy="9525"/>
            </a:xfrm>
            <a:prstGeom prst="rect">
              <a:avLst/>
            </a:pr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2" name="Shape 32"/>
            <p:cNvSpPr/>
            <p:nvPr/>
          </p:nvSpPr>
          <p:spPr>
            <a:xfrm flipH="1" rot="12073217">
              <a:off x="-220663" y="3416300"/>
              <a:ext cx="9763126" cy="9525"/>
            </a:xfrm>
            <a:prstGeom prst="rect">
              <a:avLst/>
            </a:prstGeom>
            <a:gradFill flip="none" rotWithShape="1">
              <a:gsLst>
                <a:gs pos="0">
                  <a:srgbClr val="383853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3" name="Shape 33"/>
            <p:cNvSpPr/>
            <p:nvPr/>
          </p:nvSpPr>
          <p:spPr>
            <a:xfrm flipH="1" rot="11969729">
              <a:off x="-173038" y="2919412"/>
              <a:ext cx="9690101" cy="9526"/>
            </a:xfrm>
            <a:prstGeom prst="rect">
              <a:avLst/>
            </a:prstGeom>
            <a:gradFill flip="none" rotWithShape="1">
              <a:gsLst>
                <a:gs pos="0">
                  <a:srgbClr val="34344F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defRPr>
              </a:pPr>
            </a:p>
          </p:txBody>
        </p:sp>
        <p:sp>
          <p:nvSpPr>
            <p:cNvPr id="34" name="Shape 34"/>
            <p:cNvSpPr/>
            <p:nvPr/>
          </p:nvSpPr>
          <p:spPr>
            <a:xfrm>
              <a:off x="1277937" y="4024312"/>
              <a:ext cx="266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" name="Shape 35"/>
            <p:cNvSpPr/>
            <p:nvPr/>
          </p:nvSpPr>
          <p:spPr>
            <a:xfrm>
              <a:off x="477837" y="3571875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" name="Shape 36"/>
            <p:cNvSpPr/>
            <p:nvPr/>
          </p:nvSpPr>
          <p:spPr>
            <a:xfrm>
              <a:off x="355599" y="4489449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" name="Shape 37"/>
            <p:cNvSpPr/>
            <p:nvPr/>
          </p:nvSpPr>
          <p:spPr>
            <a:xfrm>
              <a:off x="3400424" y="2916237"/>
              <a:ext cx="247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" name="Shape 38"/>
            <p:cNvSpPr/>
            <p:nvPr/>
          </p:nvSpPr>
          <p:spPr>
            <a:xfrm>
              <a:off x="2044700" y="3575050"/>
              <a:ext cx="266700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" name="Shape 39"/>
            <p:cNvSpPr/>
            <p:nvPr/>
          </p:nvSpPr>
          <p:spPr>
            <a:xfrm>
              <a:off x="2779712" y="3227387"/>
              <a:ext cx="247651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" name="Shape 40"/>
            <p:cNvSpPr/>
            <p:nvPr/>
          </p:nvSpPr>
          <p:spPr>
            <a:xfrm>
              <a:off x="1293812" y="3198812"/>
              <a:ext cx="239713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" name="Shape 41"/>
            <p:cNvSpPr/>
            <p:nvPr/>
          </p:nvSpPr>
          <p:spPr>
            <a:xfrm>
              <a:off x="685800" y="2908300"/>
              <a:ext cx="238125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" name="Shape 42"/>
            <p:cNvSpPr/>
            <p:nvPr/>
          </p:nvSpPr>
          <p:spPr>
            <a:xfrm>
              <a:off x="1963737" y="2886074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" name="Shape 43"/>
            <p:cNvSpPr/>
            <p:nvPr/>
          </p:nvSpPr>
          <p:spPr>
            <a:xfrm>
              <a:off x="3914774" y="2636837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" name="Shape 44"/>
            <p:cNvSpPr/>
            <p:nvPr/>
          </p:nvSpPr>
          <p:spPr>
            <a:xfrm>
              <a:off x="3135312" y="2365374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" name="Shape 45"/>
            <p:cNvSpPr/>
            <p:nvPr/>
          </p:nvSpPr>
          <p:spPr>
            <a:xfrm>
              <a:off x="3681412" y="2111374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6" name="Shape 46"/>
            <p:cNvSpPr/>
            <p:nvPr/>
          </p:nvSpPr>
          <p:spPr>
            <a:xfrm>
              <a:off x="4456112" y="2351087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" name="Shape 47"/>
            <p:cNvSpPr/>
            <p:nvPr/>
          </p:nvSpPr>
          <p:spPr>
            <a:xfrm>
              <a:off x="4567237" y="1704974"/>
              <a:ext cx="204789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" name="Shape 48"/>
            <p:cNvSpPr/>
            <p:nvPr/>
          </p:nvSpPr>
          <p:spPr>
            <a:xfrm>
              <a:off x="6010275" y="1536699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" name="Shape 49"/>
            <p:cNvSpPr/>
            <p:nvPr/>
          </p:nvSpPr>
          <p:spPr>
            <a:xfrm>
              <a:off x="5703887" y="1701799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0" name="Shape 50"/>
            <p:cNvSpPr/>
            <p:nvPr/>
          </p:nvSpPr>
          <p:spPr>
            <a:xfrm>
              <a:off x="4967287" y="1514475"/>
              <a:ext cx="203201" cy="9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" name="Shape 51"/>
            <p:cNvSpPr/>
            <p:nvPr/>
          </p:nvSpPr>
          <p:spPr>
            <a:xfrm>
              <a:off x="5305425" y="1904999"/>
              <a:ext cx="212725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2" name="Shape 52"/>
            <p:cNvSpPr/>
            <p:nvPr/>
          </p:nvSpPr>
          <p:spPr>
            <a:xfrm>
              <a:off x="4908550" y="2120899"/>
              <a:ext cx="211138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E3E5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2593975" y="2586037"/>
              <a:ext cx="238125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" name="Shape 54"/>
            <p:cNvSpPr/>
            <p:nvPr/>
          </p:nvSpPr>
          <p:spPr>
            <a:xfrm>
              <a:off x="3060700" y="1911349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" name="Shape 55"/>
            <p:cNvSpPr/>
            <p:nvPr/>
          </p:nvSpPr>
          <p:spPr>
            <a:xfrm>
              <a:off x="2505075" y="2144712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" name="Shape 56"/>
            <p:cNvSpPr/>
            <p:nvPr/>
          </p:nvSpPr>
          <p:spPr>
            <a:xfrm>
              <a:off x="1993900" y="2360612"/>
              <a:ext cx="21272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1935162" y="1941512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1916112" y="1554162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9" name="Shape 59"/>
            <p:cNvSpPr/>
            <p:nvPr/>
          </p:nvSpPr>
          <p:spPr>
            <a:xfrm>
              <a:off x="2484437" y="1727199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>
              <a:off x="2967037" y="1550987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>
              <a:off x="3530600" y="1716087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" name="Shape 62"/>
            <p:cNvSpPr/>
            <p:nvPr/>
          </p:nvSpPr>
          <p:spPr>
            <a:xfrm>
              <a:off x="3963987" y="1528762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" name="Shape 63"/>
            <p:cNvSpPr/>
            <p:nvPr/>
          </p:nvSpPr>
          <p:spPr>
            <a:xfrm>
              <a:off x="849312" y="1917699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211137" y="2130424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>
              <a:off x="1370012" y="1733549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825500" y="1544637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282575" y="1709737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788987" y="2379662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1395412" y="2149474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" name="Shape 70"/>
            <p:cNvSpPr/>
            <p:nvPr/>
          </p:nvSpPr>
          <p:spPr>
            <a:xfrm>
              <a:off x="1355724" y="2616200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1" name="Shape 71"/>
            <p:cNvSpPr/>
            <p:nvPr/>
          </p:nvSpPr>
          <p:spPr>
            <a:xfrm>
              <a:off x="4141787" y="1890712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2" name="Shape 72"/>
            <p:cNvSpPr/>
            <p:nvPr/>
          </p:nvSpPr>
          <p:spPr>
            <a:xfrm>
              <a:off x="2416175" y="1390650"/>
              <a:ext cx="195263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>
              <a:off x="2876550" y="1230312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>
              <a:off x="2301875" y="1082675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>
              <a:off x="1838325" y="1223962"/>
              <a:ext cx="195263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>
              <a:off x="1360487" y="1374775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7" name="Shape 77"/>
            <p:cNvSpPr/>
            <p:nvPr/>
          </p:nvSpPr>
          <p:spPr>
            <a:xfrm>
              <a:off x="3295650" y="1092200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8" name="Shape 78"/>
            <p:cNvSpPr/>
            <p:nvPr/>
          </p:nvSpPr>
          <p:spPr>
            <a:xfrm>
              <a:off x="3416300" y="1384300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3825875" y="1233487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0" name="Shape 80"/>
            <p:cNvSpPr/>
            <p:nvPr/>
          </p:nvSpPr>
          <p:spPr>
            <a:xfrm>
              <a:off x="4364037" y="1368425"/>
              <a:ext cx="19526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1382712" y="1092200"/>
              <a:ext cx="195264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889000" y="1227137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" name="Shape 83"/>
            <p:cNvSpPr/>
            <p:nvPr/>
          </p:nvSpPr>
          <p:spPr>
            <a:xfrm>
              <a:off x="465137" y="1085850"/>
              <a:ext cx="195264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352425" y="1387475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>
              <a:off x="4686300" y="1223962"/>
              <a:ext cx="196851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>
              <a:off x="4991100" y="1090612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5294312" y="1371600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8" name="Shape 88"/>
            <p:cNvSpPr/>
            <p:nvPr/>
          </p:nvSpPr>
          <p:spPr>
            <a:xfrm>
              <a:off x="5584825" y="1230312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" name="Shape 89"/>
            <p:cNvSpPr/>
            <p:nvPr/>
          </p:nvSpPr>
          <p:spPr>
            <a:xfrm>
              <a:off x="5899150" y="1082675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6851650" y="1093787"/>
              <a:ext cx="196851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6296025" y="1392237"/>
              <a:ext cx="20320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6589712" y="1244600"/>
              <a:ext cx="203201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2138362" y="4491037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1225550" y="5064125"/>
              <a:ext cx="303213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3641725" y="3597275"/>
              <a:ext cx="266700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6" name="Shape 96"/>
            <p:cNvSpPr/>
            <p:nvPr/>
          </p:nvSpPr>
          <p:spPr>
            <a:xfrm>
              <a:off x="4237037" y="3243262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" name="Shape 97"/>
            <p:cNvSpPr/>
            <p:nvPr/>
          </p:nvSpPr>
          <p:spPr>
            <a:xfrm>
              <a:off x="4718049" y="2927350"/>
              <a:ext cx="2476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5259387" y="2587624"/>
              <a:ext cx="238126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2962275" y="4025900"/>
              <a:ext cx="266700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5678487" y="2346324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6421437" y="1889125"/>
              <a:ext cx="212726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6061075" y="2117724"/>
              <a:ext cx="212725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3" name="Shape 103"/>
            <p:cNvSpPr/>
            <p:nvPr/>
          </p:nvSpPr>
          <p:spPr>
            <a:xfrm>
              <a:off x="6732587" y="1704974"/>
              <a:ext cx="203201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6989762" y="1544637"/>
              <a:ext cx="204789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7254875" y="1390650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6" name="Shape 106"/>
            <p:cNvSpPr/>
            <p:nvPr/>
          </p:nvSpPr>
          <p:spPr>
            <a:xfrm>
              <a:off x="7502525" y="1236662"/>
              <a:ext cx="19526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7" name="Shape 107"/>
            <p:cNvSpPr/>
            <p:nvPr/>
          </p:nvSpPr>
          <p:spPr>
            <a:xfrm>
              <a:off x="7727950" y="1092200"/>
              <a:ext cx="2032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8" name="Shape 108"/>
            <p:cNvSpPr/>
            <p:nvPr/>
          </p:nvSpPr>
          <p:spPr>
            <a:xfrm>
              <a:off x="7929562" y="963612"/>
              <a:ext cx="176213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73753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 109"/>
            <p:cNvSpPr/>
            <p:nvPr/>
          </p:nvSpPr>
          <p:spPr>
            <a:xfrm>
              <a:off x="6191250" y="962025"/>
              <a:ext cx="177800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 110"/>
            <p:cNvSpPr/>
            <p:nvPr/>
          </p:nvSpPr>
          <p:spPr>
            <a:xfrm>
              <a:off x="5319712" y="962025"/>
              <a:ext cx="177801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4821237" y="860425"/>
              <a:ext cx="176213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2" name="Shape 112"/>
            <p:cNvSpPr/>
            <p:nvPr/>
          </p:nvSpPr>
          <p:spPr>
            <a:xfrm>
              <a:off x="5106987" y="742950"/>
              <a:ext cx="177801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897437" y="549275"/>
              <a:ext cx="177801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" name="Shape 114"/>
            <p:cNvSpPr/>
            <p:nvPr/>
          </p:nvSpPr>
          <p:spPr>
            <a:xfrm>
              <a:off x="3981450" y="863600"/>
              <a:ext cx="1778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3756025" y="628650"/>
              <a:ext cx="1778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6" name="Shape 116"/>
            <p:cNvSpPr/>
            <p:nvPr/>
          </p:nvSpPr>
          <p:spPr>
            <a:xfrm>
              <a:off x="3429000" y="730250"/>
              <a:ext cx="177800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Shape 117"/>
            <p:cNvSpPr/>
            <p:nvPr/>
          </p:nvSpPr>
          <p:spPr>
            <a:xfrm>
              <a:off x="3640137" y="981075"/>
              <a:ext cx="17621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8" name="Shape 118"/>
            <p:cNvSpPr/>
            <p:nvPr/>
          </p:nvSpPr>
          <p:spPr>
            <a:xfrm>
              <a:off x="1863725" y="952500"/>
              <a:ext cx="177800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>
              <a:off x="1073149" y="730250"/>
              <a:ext cx="17621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587374" y="847725"/>
              <a:ext cx="17621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350837" y="523875"/>
              <a:ext cx="177801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7307262" y="858837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7099300" y="977900"/>
              <a:ext cx="166688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6440487" y="844549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4446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5605462" y="844549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4630737" y="641350"/>
              <a:ext cx="168276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4354512" y="452437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641849" y="350837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3186112" y="342899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830387" y="719137"/>
              <a:ext cx="16827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1416049" y="835024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Shape 132"/>
            <p:cNvSpPr/>
            <p:nvPr/>
          </p:nvSpPr>
          <p:spPr>
            <a:xfrm>
              <a:off x="955674" y="958849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3" name="Shape 133"/>
            <p:cNvSpPr/>
            <p:nvPr/>
          </p:nvSpPr>
          <p:spPr>
            <a:xfrm>
              <a:off x="1111249" y="374649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2547937" y="358774"/>
              <a:ext cx="168276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81187" y="379412"/>
              <a:ext cx="166689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6661149" y="730249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5622925" y="538162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5365750" y="642937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5141912" y="457200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906837" y="360362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498974" y="987425"/>
              <a:ext cx="176214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319587" y="746124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4547D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4073524" y="531812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3630612" y="439737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3324224" y="536574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079750" y="844549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974974" y="633412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2862262" y="434974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2616200" y="738187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2292350" y="823912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A86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2530475" y="527049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2157412" y="631824"/>
              <a:ext cx="177801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2189162" y="457200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820862" y="542924"/>
              <a:ext cx="176213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495425" y="471487"/>
              <a:ext cx="177800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2249" y="622299"/>
              <a:ext cx="176214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182687" y="549275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755649" y="647700"/>
              <a:ext cx="176214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792162" y="438150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92099" y="774700"/>
              <a:ext cx="176214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1465262" y="280987"/>
              <a:ext cx="160338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232024" y="300037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863849" y="292099"/>
              <a:ext cx="160339" cy="60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3462337" y="280987"/>
              <a:ext cx="158751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3786187" y="185737"/>
              <a:ext cx="160338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4232274" y="271462"/>
              <a:ext cx="160339" cy="6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2749549" y="946150"/>
              <a:ext cx="168276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65682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162425" y="1098550"/>
              <a:ext cx="195263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05079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5848350" y="735012"/>
              <a:ext cx="177800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6121399" y="615950"/>
              <a:ext cx="176214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3490912" y="133349"/>
              <a:ext cx="125414" cy="5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09787" y="133349"/>
              <a:ext cx="125414" cy="5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2438400" y="71437"/>
              <a:ext cx="12541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722562" y="-1"/>
              <a:ext cx="131763" cy="5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3148012" y="71437"/>
              <a:ext cx="133351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833687" y="157162"/>
              <a:ext cx="131763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3140075" y="211137"/>
              <a:ext cx="150813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2549525" y="219074"/>
              <a:ext cx="141288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1811337" y="204787"/>
              <a:ext cx="160338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251199" y="5084762"/>
              <a:ext cx="309564" cy="16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Shape 181"/>
            <p:cNvSpPr/>
            <p:nvPr/>
          </p:nvSpPr>
          <p:spPr>
            <a:xfrm>
              <a:off x="4008437" y="4519612"/>
              <a:ext cx="3111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5243512" y="3646487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5738812" y="3263900"/>
              <a:ext cx="249238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4694237" y="4052887"/>
              <a:ext cx="266701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6245224" y="2909887"/>
              <a:ext cx="23971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6" name="Shape 186"/>
            <p:cNvSpPr/>
            <p:nvPr/>
          </p:nvSpPr>
          <p:spPr>
            <a:xfrm>
              <a:off x="6596062" y="2620962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6972300" y="2365375"/>
              <a:ext cx="212725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7583487" y="1901824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2324B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99325" y="2124074"/>
              <a:ext cx="220663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823200" y="1739899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8054975" y="1560512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4344F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296275" y="1393825"/>
              <a:ext cx="195263" cy="7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8480425" y="1254125"/>
              <a:ext cx="196851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8672512" y="1106487"/>
              <a:ext cx="195264" cy="8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B4B70"/>
                </a:gs>
                <a:gs pos="100000">
                  <a:srgbClr val="5B5B8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5270499" y="5154612"/>
              <a:ext cx="311151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899149" y="4554537"/>
              <a:ext cx="31115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680324" y="4573587"/>
              <a:ext cx="319089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02031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232649" y="5119687"/>
              <a:ext cx="311151" cy="16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02031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435725" y="4083049"/>
              <a:ext cx="266700" cy="15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870699" y="3678237"/>
              <a:ext cx="265114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Shape 201"/>
            <p:cNvSpPr/>
            <p:nvPr/>
          </p:nvSpPr>
          <p:spPr>
            <a:xfrm>
              <a:off x="8110537" y="4117975"/>
              <a:ext cx="265113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02031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7331074" y="3252787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8505825" y="3638550"/>
              <a:ext cx="266700" cy="1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829674" y="3262312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02031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678737" y="2935287"/>
              <a:ext cx="247651" cy="13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986712" y="2641600"/>
              <a:ext cx="2476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745537" y="1949449"/>
              <a:ext cx="212726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8296275" y="2365374"/>
              <a:ext cx="222250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8545512" y="2146299"/>
              <a:ext cx="212726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8963025" y="1760537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F2F47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9134475" y="1566862"/>
              <a:ext cx="203200" cy="9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F2F47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9093199" y="2946399"/>
              <a:ext cx="247651" cy="13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D2D44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0" y="3240087"/>
              <a:ext cx="238125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7476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06362" y="2624137"/>
              <a:ext cx="247651" cy="14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D4D74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88899" y="971550"/>
              <a:ext cx="168276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5D8B"/>
                </a:gs>
                <a:gs pos="100000">
                  <a:srgbClr val="6666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9031287" y="5057774"/>
              <a:ext cx="319088" cy="16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02031"/>
                </a:gs>
                <a:gs pos="100000">
                  <a:srgbClr val="52527C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8" name="Shape 218"/>
          <p:cNvSpPr/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solidFill>
            <a:srgbClr val="DFDEF6"/>
          </a:solidFill>
          <a:latin typeface="Arial"/>
          <a:ea typeface="Arial"/>
          <a:cs typeface="Arial"/>
          <a:sym typeface="Arial"/>
        </a:defRPr>
      </a:lvl1pPr>
      <a:lvl2pPr algn="ctr">
        <a:defRPr sz="4400">
          <a:solidFill>
            <a:srgbClr val="DFDEF6"/>
          </a:solidFill>
          <a:latin typeface="Arial"/>
          <a:ea typeface="Arial"/>
          <a:cs typeface="Arial"/>
          <a:sym typeface="Arial"/>
        </a:defRPr>
      </a:lvl2pPr>
      <a:lvl3pPr algn="ctr">
        <a:defRPr sz="4400">
          <a:solidFill>
            <a:srgbClr val="DFDEF6"/>
          </a:solidFill>
          <a:latin typeface="Arial"/>
          <a:ea typeface="Arial"/>
          <a:cs typeface="Arial"/>
          <a:sym typeface="Arial"/>
        </a:defRPr>
      </a:lvl3pPr>
      <a:lvl4pPr algn="ctr">
        <a:defRPr sz="4400">
          <a:solidFill>
            <a:srgbClr val="DFDEF6"/>
          </a:solidFill>
          <a:latin typeface="Arial"/>
          <a:ea typeface="Arial"/>
          <a:cs typeface="Arial"/>
          <a:sym typeface="Arial"/>
        </a:defRPr>
      </a:lvl4pPr>
      <a:lvl5pPr algn="ctr">
        <a:defRPr sz="4400">
          <a:solidFill>
            <a:srgbClr val="DFDEF6"/>
          </a:solidFill>
          <a:latin typeface="Arial"/>
          <a:ea typeface="Arial"/>
          <a:cs typeface="Arial"/>
          <a:sym typeface="Arial"/>
        </a:defRPr>
      </a:lvl5pPr>
      <a:lvl6pPr indent="457200" algn="ctr">
        <a:defRPr sz="4400">
          <a:solidFill>
            <a:srgbClr val="DFDEF6"/>
          </a:solidFill>
          <a:latin typeface="Arial"/>
          <a:ea typeface="Arial"/>
          <a:cs typeface="Arial"/>
          <a:sym typeface="Arial"/>
        </a:defRPr>
      </a:lvl6pPr>
      <a:lvl7pPr indent="914400" algn="ctr">
        <a:defRPr sz="4400">
          <a:solidFill>
            <a:srgbClr val="DFDEF6"/>
          </a:solidFill>
          <a:latin typeface="Arial"/>
          <a:ea typeface="Arial"/>
          <a:cs typeface="Arial"/>
          <a:sym typeface="Arial"/>
        </a:defRPr>
      </a:lvl7pPr>
      <a:lvl8pPr indent="1371600" algn="ctr">
        <a:defRPr sz="4400">
          <a:solidFill>
            <a:srgbClr val="DFDEF6"/>
          </a:solidFill>
          <a:latin typeface="Arial"/>
          <a:ea typeface="Arial"/>
          <a:cs typeface="Arial"/>
          <a:sym typeface="Arial"/>
        </a:defRPr>
      </a:lvl8pPr>
      <a:lvl9pPr indent="1828800" algn="ctr">
        <a:defRPr sz="4400">
          <a:solidFill>
            <a:srgbClr val="DFDEF6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Blip>
          <a:blip r:embed="rId4"/>
        </a:buBlip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50000"/>
        <a:buChar char="■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Blip>
          <a:blip r:embed="rId4"/>
        </a:buBlip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50000"/>
        <a:buChar char="■"/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Blip>
          <a:blip r:embed="rId4"/>
        </a:buBlip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Blip>
          <a:blip r:embed="rId5"/>
        </a:buBlip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Blip>
          <a:blip r:embed="rId5"/>
        </a:buBlip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Blip>
          <a:blip r:embed="rId5"/>
        </a:buBlip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Blip>
          <a:blip r:embed="rId5"/>
        </a:buBlip>
        <a:defRPr sz="32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9A487C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type="title" idx="4294967295"/>
          </p:nvPr>
        </p:nvSpPr>
        <p:spPr>
          <a:xfrm>
            <a:off x="685800" y="1844675"/>
            <a:ext cx="7772400" cy="173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54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DFDEF6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Histology Slides</a:t>
            </a:r>
          </a:p>
        </p:txBody>
      </p:sp>
      <p:sp>
        <p:nvSpPr>
          <p:cNvPr id="443" name="Shape 443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Caitlin Greer</a:t>
            </a:r>
            <a:endParaRPr sz="3200">
              <a:solidFill>
                <a:srgbClr val="FFFFFF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Period 2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999588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78" name="CT_DRW_tendon_ls.jpg" descr="CT_DRW_tendon_l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850" y="1600200"/>
            <a:ext cx="6716713" cy="45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/>
          <p:nvPr/>
        </p:nvSpPr>
        <p:spPr>
          <a:xfrm>
            <a:off x="679668" y="256469"/>
            <a:ext cx="7784664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40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Dense Regular Connective Tissue</a:t>
            </a:r>
            <a:br>
              <a:rPr sz="40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br>
            <a:r>
              <a:rPr sz="40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(Longitudinal Section)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8C9399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82" name="CT_DRW_tendon_cs.jpg" descr="CT_DRW_tendon_c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850" y="1600200"/>
            <a:ext cx="6716713" cy="45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Shape 483"/>
          <p:cNvSpPr/>
          <p:nvPr/>
        </p:nvSpPr>
        <p:spPr>
          <a:xfrm>
            <a:off x="679668" y="254689"/>
            <a:ext cx="7784664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40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Dense Regular Connective Tissue</a:t>
            </a:r>
            <a:br>
              <a:rPr sz="40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br>
            <a:r>
              <a:rPr sz="40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(cross section)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839752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8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585912"/>
            <a:ext cx="8001000" cy="5086351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/>
          <p:nvPr/>
        </p:nvSpPr>
        <p:spPr>
          <a:xfrm>
            <a:off x="623361" y="578539"/>
            <a:ext cx="7897278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Dense Irregular Connective Tissue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9B2408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9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295400"/>
            <a:ext cx="6858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917334" y="243769"/>
            <a:ext cx="7309332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FDEF6"/>
                </a:solidFill>
              </a:rPr>
              <a:t>Simple Columnar Epithelium 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6D9894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94" name="CT_hyalin_cartilage.jpg" descr="CT_hyalin_cartilag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244600"/>
            <a:ext cx="7848600" cy="5297488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2392369" y="255520"/>
            <a:ext cx="4359262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Hyaline Cartilage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7A9754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98" name="compactbone2.jpg" descr="compactbone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292225"/>
            <a:ext cx="6781800" cy="4773613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Shape 499"/>
          <p:cNvSpPr/>
          <p:nvPr/>
        </p:nvSpPr>
        <p:spPr>
          <a:xfrm>
            <a:off x="1973406" y="213320"/>
            <a:ext cx="5197188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Compact Bone (c.s.)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9A5033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502" name="CT_elastic_cartilage.jpg" descr="CT_elastic_cartilag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295400"/>
            <a:ext cx="7620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2501237" y="242820"/>
            <a:ext cx="4141526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Elastic Cartilage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011C99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506" name="nerve tissue.jpg" descr="nerve tissu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292225"/>
            <a:ext cx="7162800" cy="5040313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hape 507"/>
          <p:cNvSpPr/>
          <p:nvPr/>
        </p:nvSpPr>
        <p:spPr>
          <a:xfrm>
            <a:off x="2889505" y="327620"/>
            <a:ext cx="336499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Nerve Tissue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78974F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510" name="smoothmuscle.jpg" descr="smoothmuscl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230312"/>
            <a:ext cx="7620000" cy="5272088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Shape 511"/>
          <p:cNvSpPr/>
          <p:nvPr/>
        </p:nvSpPr>
        <p:spPr>
          <a:xfrm>
            <a:off x="2594416" y="395220"/>
            <a:ext cx="3955168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Smooth Muscle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9A3861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514" name="striatedmuscle.jpg" descr="striatedmuscl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239837"/>
            <a:ext cx="7543800" cy="5308601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2563311" y="306320"/>
            <a:ext cx="4017378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Skeletal Muscle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564199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46" name="simsquacross.png" descr="simsquacros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489075"/>
            <a:ext cx="6248400" cy="4999038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/>
        </p:nvSpPr>
        <p:spPr>
          <a:xfrm>
            <a:off x="945177" y="142169"/>
            <a:ext cx="7558446" cy="134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4400">
                <a:solidFill>
                  <a:srgbClr val="DFDEF6"/>
                </a:solidFill>
              </a:rPr>
              <a:t>Simple Squamous Epithelium</a:t>
            </a:r>
            <a:endParaRPr sz="4400">
              <a:solidFill>
                <a:srgbClr val="DFDEF6"/>
              </a:solidFill>
            </a:endParaRPr>
          </a:p>
          <a:p>
            <a:pPr lvl="0" algn="ctr">
              <a:defRPr>
                <a:solidFill>
                  <a:srgbClr val="000000"/>
                </a:solidFill>
              </a:defRPr>
            </a:pPr>
            <a:r>
              <a:rPr sz="4400">
                <a:solidFill>
                  <a:srgbClr val="DFDEF6"/>
                </a:solidFill>
              </a:rPr>
              <a:t>(cross section)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518" name="canaliculi.jpg" descr="canalicul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273175"/>
            <a:ext cx="7239000" cy="5133975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/>
          <p:nvPr/>
        </p:nvSpPr>
        <p:spPr>
          <a:xfrm>
            <a:off x="2671769" y="331720"/>
            <a:ext cx="3800461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Compact Bone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729896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522" name="blood.jpg" descr="blood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303337"/>
            <a:ext cx="7239000" cy="5073651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Shape 523"/>
          <p:cNvSpPr/>
          <p:nvPr/>
        </p:nvSpPr>
        <p:spPr>
          <a:xfrm>
            <a:off x="3767231" y="332382"/>
            <a:ext cx="1533338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Blood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9A6E81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526" name="cardiac muscle.jpg" descr="cardiac muscl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222375"/>
            <a:ext cx="7315200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>
            <a:off x="2594553" y="357120"/>
            <a:ext cx="3954895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Cardiac Muscle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999695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530" name="CT_fibrous_cartilage_highx.jpg" descr="CT_fibrous_cartilage_highx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298575"/>
            <a:ext cx="7162800" cy="4835525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/>
          <p:cNvSpPr/>
          <p:nvPr/>
        </p:nvSpPr>
        <p:spPr>
          <a:xfrm>
            <a:off x="2827295" y="287932"/>
            <a:ext cx="348941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Fibrocartilage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969742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50" name="epith_strat_squamous_highx.jpg" descr="epith_strat_squamous_highx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850" y="1600200"/>
            <a:ext cx="6716713" cy="45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621836" y="589557"/>
            <a:ext cx="7900328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FDEF6"/>
                </a:solidFill>
              </a:rPr>
              <a:t>Stratified Squamous Epithelium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359635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54" name="simcub.png" descr="simcu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389062"/>
            <a:ext cx="6248400" cy="4956176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103282" y="464455"/>
            <a:ext cx="6937436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FDEF6"/>
                </a:solidFill>
              </a:rPr>
              <a:t>Simple Cuboidal Epithelium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9A614E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58" name="trannolabel.jpg" descr="trannolabe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187" y="1828800"/>
            <a:ext cx="6905626" cy="4603750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Shape 459"/>
          <p:cNvSpPr/>
          <p:nvPr/>
        </p:nvSpPr>
        <p:spPr>
          <a:xfrm>
            <a:off x="1569271" y="675569"/>
            <a:ext cx="573607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FDEF6"/>
                </a:solidFill>
              </a:rPr>
              <a:t>Transitional Epithelium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998247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62" name="simsquatop.png" descr="simsquatop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1757362"/>
            <a:ext cx="6248400" cy="5018088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Shape 463"/>
          <p:cNvSpPr/>
          <p:nvPr>
            <p:ph type="title" idx="4294967295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FDEF6"/>
                </a:solidFill>
              </a:rPr>
              <a:t>Simple Square Epithelium</a:t>
            </a:r>
            <a:endParaRPr sz="4400">
              <a:solidFill>
                <a:srgbClr val="DFDEF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FDEF6"/>
                </a:solidFill>
              </a:rPr>
              <a:t>(top view)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629899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6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600200"/>
            <a:ext cx="6426200" cy="4819650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hape 467"/>
          <p:cNvSpPr/>
          <p:nvPr/>
        </p:nvSpPr>
        <p:spPr>
          <a:xfrm>
            <a:off x="1010240" y="240307"/>
            <a:ext cx="6844120" cy="134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FDEF6"/>
                </a:solidFill>
              </a:rPr>
              <a:t>Pseudostratified Columnar Epithelium</a:t>
            </a:r>
          </a:p>
        </p:txBody>
      </p:sp>
    </p:spTree>
  </p:cSld>
  <p:clrMapOvr>
    <a:masterClrMapping/>
  </p:clrMapOvr>
  <p:transition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619600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70" name="CT_adipose-clear.jpg" descr="CT_adipose-clea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850" y="1600200"/>
            <a:ext cx="6716713" cy="45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hape 471"/>
          <p:cNvSpPr/>
          <p:nvPr/>
        </p:nvSpPr>
        <p:spPr>
          <a:xfrm>
            <a:off x="2363417" y="642255"/>
            <a:ext cx="3893777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DFDEF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Adipose Tissue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2324A"/>
            </a:gs>
            <a:gs pos="100000">
              <a:srgbClr val="8E2199"/>
            </a:gs>
          </a:gsLst>
          <a:lin ang="135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</a:fld>
          </a:p>
        </p:txBody>
      </p:sp>
      <p:pic>
        <p:nvPicPr>
          <p:cNvPr id="474" name="CT_areolar.jpg" descr="CT_areola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850" y="1600200"/>
            <a:ext cx="6864350" cy="4633913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Shape 475"/>
          <p:cNvSpPr/>
          <p:nvPr/>
        </p:nvSpPr>
        <p:spPr>
          <a:xfrm>
            <a:off x="1136404" y="179908"/>
            <a:ext cx="6347803" cy="134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>
                <a:solidFill>
                  <a:srgbClr val="000000"/>
                </a:solidFill>
              </a:defRPr>
            </a:pPr>
            <a:r>
              <a:rPr sz="4400">
                <a:solidFill>
                  <a:srgbClr val="DFDEF6"/>
                </a:solidFill>
              </a:rPr>
              <a:t>Loose Connective Tissue</a:t>
            </a:r>
            <a:br>
              <a:rPr sz="4400">
                <a:solidFill>
                  <a:srgbClr val="DFDEF6"/>
                </a:solidFill>
              </a:rPr>
            </a:br>
            <a:r>
              <a:rPr sz="4400">
                <a:solidFill>
                  <a:srgbClr val="DFDEF6"/>
                </a:solidFill>
              </a:rPr>
              <a:t>(Aerolar Tissue)</a:t>
            </a:r>
          </a:p>
        </p:txBody>
      </p:sp>
    </p:spTree>
  </p:cSld>
  <p:clrMapOvr>
    <a:masterClrMapping/>
  </p:clrMapOvr>
  <p:transition spd="med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999933"/>
      </a:dk1>
      <a:lt1>
        <a:srgbClr val="666699"/>
      </a:lt1>
      <a:dk2>
        <a:srgbClr val="A7A7A7"/>
      </a:dk2>
      <a:lt2>
        <a:srgbClr val="535353"/>
      </a:lt2>
      <a:accent1>
        <a:srgbClr val="6666FF"/>
      </a:accent1>
      <a:accent2>
        <a:srgbClr val="52527C"/>
      </a:accent2>
      <a:accent3>
        <a:srgbClr val="B8B8C9"/>
      </a:accent3>
      <a:accent4>
        <a:srgbClr val="DADADA"/>
      </a:accent4>
      <a:accent5>
        <a:srgbClr val="B8B8FF"/>
      </a:accent5>
      <a:accent6>
        <a:srgbClr val="4A4A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6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66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66FF"/>
      </a:accent1>
      <a:accent2>
        <a:srgbClr val="52527C"/>
      </a:accent2>
      <a:accent3>
        <a:srgbClr val="B8B8C9"/>
      </a:accent3>
      <a:accent4>
        <a:srgbClr val="DADADA"/>
      </a:accent4>
      <a:accent5>
        <a:srgbClr val="B8B8FF"/>
      </a:accent5>
      <a:accent6>
        <a:srgbClr val="4A4A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6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66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6666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